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Futura LT" panose="02000503000000000000" pitchFamily="2" charset="0"/>
      <p:regular r:id="rId69"/>
    </p:embeddedFont>
    <p:embeddedFont>
      <p:font typeface="Poppins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06" y="20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r"/>
            <a:fld id="{00000000-1234-1234-1234-123412341234}" type="slidenum">
              <a:rPr lang="en-JM" sz="1200" smtClean="0">
                <a:solidFill>
                  <a:schemeClr val="dk1"/>
                </a:solidFill>
                <a:ea typeface="Calibri"/>
                <a:sym typeface="Calibri"/>
              </a:rPr>
              <a:pPr algn="r"/>
              <a:t>‹#›</a:t>
            </a:fld>
            <a:endParaRPr lang="en-JM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 Light" panose="020F0302020204030204" pitchFamily="34" charset="0"/>
        <a:ea typeface="Calibri Light" panose="020F0302020204030204" pitchFamily="34" charset="0"/>
        <a:cs typeface="Calibri Light" panose="020F03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5" name="Google Shape;3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a72d1054c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1" name="Google Shape;441;g7a72d1054c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a72d1054c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5" name="Google Shape;455;g7a72d1054c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a72d1054c_0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4" name="Google Shape;464;g7a72d1054c_0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a72d1054c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5" name="Google Shape;475;g7a72d1054c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a72d1054c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4" name="Google Shape;484;g7a72d1054c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a72d1054c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7" name="Google Shape;497;g7a72d1054c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a72d1054c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6" name="Google Shape;506;g7a72d1054c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a72d1054c_0_1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5" name="Google Shape;515;g7a72d1054c_0_1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a72d1054c_0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25" name="Google Shape;525;g7a72d1054c_0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a72d1054c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35" name="Google Shape;535;g7a72d1054c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5" name="Google Shape;3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a72d1054c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2" name="Google Shape;542;g7a72d1054c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0" name="Google Shape;5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7" name="Google Shape;5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4" name="Google Shape;5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71" name="Google Shape;5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78" name="Google Shape;5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85" name="Google Shape;5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92" name="Google Shape;5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99" name="Google Shape;5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06" name="Google Shape;6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2" name="Google Shape;3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13" name="Google Shape;6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20" name="Google Shape;6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27" name="Google Shape;6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34" name="Google Shape;6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1" name="Google Shape;6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8" name="Google Shape;6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55" name="Google Shape;6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62" name="Google Shape;6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69" name="Google Shape;66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6" name="Google Shape;6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a72d1054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9" name="Google Shape;379;g7a72d1054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83" name="Google Shape;6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0" name="Google Shape;6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7" name="Google Shape;69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04" name="Google Shape;7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11" name="Google Shape;7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18" name="Google Shape;71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25" name="Google Shape;72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32" name="Google Shape;7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39" name="Google Shape;73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46" name="Google Shape;7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a72d1054c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7" name="Google Shape;387;g7a72d1054c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53" name="Google Shape;7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60" name="Google Shape;76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67" name="Google Shape;76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74" name="Google Shape;77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81" name="Google Shape;7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88" name="Google Shape;78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95" name="Google Shape;7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02" name="Google Shape;80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09" name="Google Shape;80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16" name="Google Shape;8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a72d1054c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5" name="Google Shape;395;g7a72d1054c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23" name="Google Shape;82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a72d1054c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2" name="Google Shape;412;g7a72d1054c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a72d1054c_0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0" name="Google Shape;420;g7a72d1054c_0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a72d1054c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2" name="Google Shape;432;g7a72d1054c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  <a:latin typeface="Futura LT" panose="02000503000000000000" pitchFamily="2" charset="0"/>
              </a:defRPr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>
                <a:solidFill>
                  <a:srgbClr val="889EB9"/>
                </a:solidFill>
              </a:defRPr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>
                <a:solidFill>
                  <a:srgbClr val="889EB9"/>
                </a:solidFill>
              </a:defRPr>
            </a:lvl3pPr>
            <a:lvl4pPr lvl="3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>
                <a:solidFill>
                  <a:srgbClr val="889EB9"/>
                </a:solidFill>
              </a:defRPr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>
                <a:solidFill>
                  <a:srgbClr val="889EB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9EB9"/>
              </a:buClr>
              <a:buSzPts val="2000"/>
              <a:buNone/>
              <a:defRPr>
                <a:solidFill>
                  <a:srgbClr val="889EB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9EB9"/>
              </a:buClr>
              <a:buSzPts val="2000"/>
              <a:buNone/>
              <a:defRPr>
                <a:solidFill>
                  <a:srgbClr val="889EB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9EB9"/>
              </a:buClr>
              <a:buSzPts val="2000"/>
              <a:buNone/>
              <a:defRPr>
                <a:solidFill>
                  <a:srgbClr val="889EB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9EB9"/>
              </a:buClr>
              <a:buSzPts val="2000"/>
              <a:buNone/>
              <a:defRPr>
                <a:solidFill>
                  <a:srgbClr val="889EB9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533400" y="1352550"/>
            <a:ext cx="2743200" cy="35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2"/>
          </p:nvPr>
        </p:nvSpPr>
        <p:spPr>
          <a:xfrm>
            <a:off x="533400" y="15811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3"/>
          </p:nvPr>
        </p:nvSpPr>
        <p:spPr>
          <a:xfrm>
            <a:off x="533400" y="2419350"/>
            <a:ext cx="2743200" cy="35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4"/>
          </p:nvPr>
        </p:nvSpPr>
        <p:spPr>
          <a:xfrm>
            <a:off x="533400" y="26479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5"/>
          </p:nvPr>
        </p:nvSpPr>
        <p:spPr>
          <a:xfrm>
            <a:off x="533400" y="3486150"/>
            <a:ext cx="2743200" cy="35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6"/>
          </p:nvPr>
        </p:nvSpPr>
        <p:spPr>
          <a:xfrm>
            <a:off x="533400" y="37147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13"/>
          <p:cNvSpPr>
            <a:spLocks noGrp="1"/>
          </p:cNvSpPr>
          <p:nvPr>
            <p:ph type="body" idx="1"/>
          </p:nvPr>
        </p:nvSpPr>
        <p:spPr>
          <a:xfrm>
            <a:off x="1009650" y="1882588"/>
            <a:ext cx="1352550" cy="1353312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None/>
              <a:defRPr sz="12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9" name="Google Shape;99;p13"/>
          <p:cNvSpPr>
            <a:spLocks noGrp="1"/>
          </p:cNvSpPr>
          <p:nvPr>
            <p:ph type="body" idx="2"/>
          </p:nvPr>
        </p:nvSpPr>
        <p:spPr>
          <a:xfrm>
            <a:off x="3905250" y="1888519"/>
            <a:ext cx="1352550" cy="1353312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None/>
              <a:defRPr sz="12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0" name="Google Shape;100;p13"/>
          <p:cNvSpPr>
            <a:spLocks noGrp="1"/>
          </p:cNvSpPr>
          <p:nvPr>
            <p:ph type="body" idx="3"/>
          </p:nvPr>
        </p:nvSpPr>
        <p:spPr>
          <a:xfrm>
            <a:off x="6800850" y="1888519"/>
            <a:ext cx="1352550" cy="1353312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None/>
              <a:defRPr sz="12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4"/>
          </p:nvPr>
        </p:nvSpPr>
        <p:spPr>
          <a:xfrm>
            <a:off x="584200" y="3432175"/>
            <a:ext cx="2159000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5"/>
          </p:nvPr>
        </p:nvSpPr>
        <p:spPr>
          <a:xfrm>
            <a:off x="3505200" y="3432175"/>
            <a:ext cx="2159000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6"/>
          </p:nvPr>
        </p:nvSpPr>
        <p:spPr>
          <a:xfrm>
            <a:off x="6375400" y="3432175"/>
            <a:ext cx="2159000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7"/>
          </p:nvPr>
        </p:nvSpPr>
        <p:spPr>
          <a:xfrm>
            <a:off x="457200" y="9906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1376363"/>
            <a:ext cx="19621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0450" y="1354138"/>
            <a:ext cx="19621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19850" y="1354138"/>
            <a:ext cx="19621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14"/>
          <p:cNvSpPr>
            <a:spLocks noGrp="1"/>
          </p:cNvSpPr>
          <p:nvPr>
            <p:ph type="pic" idx="2"/>
          </p:nvPr>
        </p:nvSpPr>
        <p:spPr>
          <a:xfrm>
            <a:off x="1066800" y="1639761"/>
            <a:ext cx="148132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3" name="Google Shape;113;p14"/>
          <p:cNvSpPr>
            <a:spLocks noGrp="1"/>
          </p:cNvSpPr>
          <p:nvPr>
            <p:ph type="pic" idx="3"/>
          </p:nvPr>
        </p:nvSpPr>
        <p:spPr>
          <a:xfrm>
            <a:off x="3829079" y="1616847"/>
            <a:ext cx="148132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4" name="Google Shape;114;p14"/>
          <p:cNvSpPr>
            <a:spLocks noGrp="1"/>
          </p:cNvSpPr>
          <p:nvPr>
            <p:ph type="pic" idx="4"/>
          </p:nvPr>
        </p:nvSpPr>
        <p:spPr>
          <a:xfrm>
            <a:off x="6648479" y="1616847"/>
            <a:ext cx="148132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221673" y="3787902"/>
            <a:ext cx="3138054" cy="46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Poppins"/>
              <a:buNone/>
              <a:defRPr sz="14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5"/>
          </p:nvPr>
        </p:nvSpPr>
        <p:spPr>
          <a:xfrm>
            <a:off x="3124200" y="3800094"/>
            <a:ext cx="2971800" cy="43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Poppins"/>
              <a:buNone/>
              <a:defRPr sz="14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6"/>
          </p:nvPr>
        </p:nvSpPr>
        <p:spPr>
          <a:xfrm>
            <a:off x="5860473" y="3787902"/>
            <a:ext cx="3138054" cy="46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Poppins"/>
              <a:buNone/>
              <a:defRPr sz="14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6113" y="1077913"/>
            <a:ext cx="3925887" cy="32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1295400" y="12001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2"/>
          </p:nvPr>
        </p:nvSpPr>
        <p:spPr>
          <a:xfrm>
            <a:off x="1295400" y="1428750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3"/>
          </p:nvPr>
        </p:nvSpPr>
        <p:spPr>
          <a:xfrm>
            <a:off x="1295400" y="22669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4"/>
          </p:nvPr>
        </p:nvSpPr>
        <p:spPr>
          <a:xfrm>
            <a:off x="1295400" y="2495550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5"/>
          </p:nvPr>
        </p:nvSpPr>
        <p:spPr>
          <a:xfrm>
            <a:off x="1295400" y="33337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6"/>
          </p:nvPr>
        </p:nvSpPr>
        <p:spPr>
          <a:xfrm>
            <a:off x="1295400" y="3562350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9" name="Google Shape;129;p15"/>
          <p:cNvSpPr>
            <a:spLocks noGrp="1"/>
          </p:cNvSpPr>
          <p:nvPr>
            <p:ph type="pic" idx="7"/>
          </p:nvPr>
        </p:nvSpPr>
        <p:spPr>
          <a:xfrm>
            <a:off x="4709141" y="1352550"/>
            <a:ext cx="3429000" cy="19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0" name="Google Shape;130;p15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1323975"/>
            <a:ext cx="4918075" cy="2935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5791200" y="1373187"/>
            <a:ext cx="2667000" cy="66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2"/>
          </p:nvPr>
        </p:nvSpPr>
        <p:spPr>
          <a:xfrm>
            <a:off x="5791200" y="2190750"/>
            <a:ext cx="2819400" cy="360363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3"/>
          </p:nvPr>
        </p:nvSpPr>
        <p:spPr>
          <a:xfrm>
            <a:off x="5791200" y="2551113"/>
            <a:ext cx="281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Font typeface="Poppins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"/>
          </p:nvPr>
        </p:nvSpPr>
        <p:spPr>
          <a:xfrm>
            <a:off x="5791200" y="3257551"/>
            <a:ext cx="2819400" cy="381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5"/>
          </p:nvPr>
        </p:nvSpPr>
        <p:spPr>
          <a:xfrm>
            <a:off x="5791200" y="3638550"/>
            <a:ext cx="2971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Font typeface="Poppins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0" name="Google Shape;140;p16"/>
          <p:cNvSpPr>
            <a:spLocks noGrp="1"/>
          </p:cNvSpPr>
          <p:nvPr>
            <p:ph type="pic" idx="6"/>
          </p:nvPr>
        </p:nvSpPr>
        <p:spPr>
          <a:xfrm>
            <a:off x="1125304" y="1700784"/>
            <a:ext cx="3429000" cy="20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1" name="Google Shape;141;p16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List">
  <p:cSld name="Three Column Lis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17"/>
          <p:cNvCxnSpPr/>
          <p:nvPr/>
        </p:nvCxnSpPr>
        <p:spPr>
          <a:xfrm>
            <a:off x="3200400" y="1189038"/>
            <a:ext cx="0" cy="268605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6096000" y="1189038"/>
            <a:ext cx="0" cy="268605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457200" y="1581150"/>
            <a:ext cx="2590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ourier New"/>
              <a:buChar char="o"/>
              <a:defRPr sz="12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2"/>
          </p:nvPr>
        </p:nvSpPr>
        <p:spPr>
          <a:xfrm>
            <a:off x="3352800" y="1581150"/>
            <a:ext cx="2590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ourier New"/>
              <a:buChar char="o"/>
              <a:defRPr sz="12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3"/>
          </p:nvPr>
        </p:nvSpPr>
        <p:spPr>
          <a:xfrm>
            <a:off x="6248400" y="1581150"/>
            <a:ext cx="2590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ourier New"/>
              <a:buChar char="o"/>
              <a:defRPr sz="12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4"/>
          </p:nvPr>
        </p:nvSpPr>
        <p:spPr>
          <a:xfrm>
            <a:off x="457200" y="1200150"/>
            <a:ext cx="2057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5"/>
          </p:nvPr>
        </p:nvSpPr>
        <p:spPr>
          <a:xfrm>
            <a:off x="3352800" y="1200150"/>
            <a:ext cx="2057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6"/>
          </p:nvPr>
        </p:nvSpPr>
        <p:spPr>
          <a:xfrm>
            <a:off x="6248400" y="1200150"/>
            <a:ext cx="2057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3" name="Google Shape;153;p17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157" name="Google Shape;157;p18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165" name="Google Shape;165;p20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Layout">
  <p:cSld name="2 Column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609599" y="1504950"/>
            <a:ext cx="3654357" cy="295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800600" y="1504950"/>
            <a:ext cx="37338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3"/>
          </p:nvPr>
        </p:nvSpPr>
        <p:spPr>
          <a:xfrm>
            <a:off x="609600" y="1047750"/>
            <a:ext cx="2819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4"/>
          </p:nvPr>
        </p:nvSpPr>
        <p:spPr>
          <a:xfrm>
            <a:off x="4800600" y="1047750"/>
            <a:ext cx="2819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eet The Tea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8" name="Google Shape;168;p21"/>
          <p:cNvSpPr>
            <a:spLocks noGrp="1"/>
          </p:cNvSpPr>
          <p:nvPr>
            <p:ph type="pic" idx="2"/>
          </p:nvPr>
        </p:nvSpPr>
        <p:spPr>
          <a:xfrm>
            <a:off x="533400" y="1200150"/>
            <a:ext cx="1828800" cy="151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69" name="Google Shape;169;p21"/>
          <p:cNvSpPr>
            <a:spLocks noGrp="1"/>
          </p:cNvSpPr>
          <p:nvPr>
            <p:ph type="pic" idx="3"/>
          </p:nvPr>
        </p:nvSpPr>
        <p:spPr>
          <a:xfrm>
            <a:off x="2590800" y="1200150"/>
            <a:ext cx="1828800" cy="151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70" name="Google Shape;170;p21"/>
          <p:cNvSpPr>
            <a:spLocks noGrp="1"/>
          </p:cNvSpPr>
          <p:nvPr>
            <p:ph type="pic" idx="4"/>
          </p:nvPr>
        </p:nvSpPr>
        <p:spPr>
          <a:xfrm>
            <a:off x="4648200" y="1200150"/>
            <a:ext cx="1828800" cy="151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71" name="Google Shape;171;p21"/>
          <p:cNvSpPr>
            <a:spLocks noGrp="1"/>
          </p:cNvSpPr>
          <p:nvPr>
            <p:ph type="pic" idx="5"/>
          </p:nvPr>
        </p:nvSpPr>
        <p:spPr>
          <a:xfrm>
            <a:off x="6705600" y="1200150"/>
            <a:ext cx="1828800" cy="151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2514600" y="3238500"/>
            <a:ext cx="190195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6"/>
          </p:nvPr>
        </p:nvSpPr>
        <p:spPr>
          <a:xfrm>
            <a:off x="4572000" y="3238500"/>
            <a:ext cx="190195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7"/>
          </p:nvPr>
        </p:nvSpPr>
        <p:spPr>
          <a:xfrm>
            <a:off x="6629400" y="3238500"/>
            <a:ext cx="190195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8"/>
          </p:nvPr>
        </p:nvSpPr>
        <p:spPr>
          <a:xfrm>
            <a:off x="457200" y="3238500"/>
            <a:ext cx="190195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9"/>
          </p:nvPr>
        </p:nvSpPr>
        <p:spPr>
          <a:xfrm>
            <a:off x="2514600" y="3486150"/>
            <a:ext cx="190195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13"/>
          </p:nvPr>
        </p:nvSpPr>
        <p:spPr>
          <a:xfrm>
            <a:off x="4572000" y="3486150"/>
            <a:ext cx="190195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4"/>
          </p:nvPr>
        </p:nvSpPr>
        <p:spPr>
          <a:xfrm>
            <a:off x="6629400" y="3486150"/>
            <a:ext cx="190195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5"/>
          </p:nvPr>
        </p:nvSpPr>
        <p:spPr>
          <a:xfrm>
            <a:off x="457200" y="3486150"/>
            <a:ext cx="190195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16"/>
          </p:nvPr>
        </p:nvSpPr>
        <p:spPr>
          <a:xfrm>
            <a:off x="533400" y="2683764"/>
            <a:ext cx="1828800" cy="26898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7"/>
          </p:nvPr>
        </p:nvSpPr>
        <p:spPr>
          <a:xfrm>
            <a:off x="2590800" y="2683764"/>
            <a:ext cx="1828800" cy="26898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18"/>
          </p:nvPr>
        </p:nvSpPr>
        <p:spPr>
          <a:xfrm>
            <a:off x="4648200" y="2683764"/>
            <a:ext cx="1828800" cy="26898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9"/>
          </p:nvPr>
        </p:nvSpPr>
        <p:spPr>
          <a:xfrm>
            <a:off x="6705600" y="2683764"/>
            <a:ext cx="1828800" cy="26898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4" name="Google Shape;184;p21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185" name="Google Shape;185;p2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Layout">
  <p:cSld name="Graph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None/>
              <a:defRPr sz="13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9" name="Google Shape;189;p22"/>
          <p:cNvSpPr>
            <a:spLocks noGrp="1"/>
          </p:cNvSpPr>
          <p:nvPr>
            <p:ph type="chart" idx="2"/>
          </p:nvPr>
        </p:nvSpPr>
        <p:spPr>
          <a:xfrm>
            <a:off x="304800" y="1657350"/>
            <a:ext cx="45720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3"/>
          </p:nvPr>
        </p:nvSpPr>
        <p:spPr>
          <a:xfrm>
            <a:off x="5562600" y="2266950"/>
            <a:ext cx="2667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Char char="–"/>
              <a:defRPr sz="1300"/>
            </a:lvl2pPr>
            <a:lvl3pPr marL="1371600" lvl="2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Char char="•"/>
              <a:defRPr sz="1300"/>
            </a:lvl3pPr>
            <a:lvl4pPr marL="1828800" lvl="3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Char char="–"/>
              <a:defRPr sz="1300"/>
            </a:lvl4pPr>
            <a:lvl5pPr marL="2286000" lvl="4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Char char="»"/>
              <a:defRPr sz="13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4"/>
          </p:nvPr>
        </p:nvSpPr>
        <p:spPr>
          <a:xfrm>
            <a:off x="5562600" y="1885950"/>
            <a:ext cx="2438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193" name="Google Shape;193;p2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Layout 3">
  <p:cSld name="Graph Layout 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6" name="Google Shape;196;p23"/>
          <p:cNvSpPr>
            <a:spLocks noGrp="1"/>
          </p:cNvSpPr>
          <p:nvPr>
            <p:ph type="chart" idx="2"/>
          </p:nvPr>
        </p:nvSpPr>
        <p:spPr>
          <a:xfrm>
            <a:off x="4343400" y="1123950"/>
            <a:ext cx="43434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533400" y="13525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Poppins"/>
              <a:buNone/>
              <a:defRPr sz="1600" b="0">
                <a:solidFill>
                  <a:srgbClr val="0070C0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3"/>
          </p:nvPr>
        </p:nvSpPr>
        <p:spPr>
          <a:xfrm>
            <a:off x="533400" y="15811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9" name="Google Shape;199;p23"/>
          <p:cNvSpPr txBox="1">
            <a:spLocks noGrp="1"/>
          </p:cNvSpPr>
          <p:nvPr>
            <p:ph type="body" idx="4"/>
          </p:nvPr>
        </p:nvSpPr>
        <p:spPr>
          <a:xfrm>
            <a:off x="533400" y="24193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Poppins"/>
              <a:buNone/>
              <a:defRPr sz="1600" b="0">
                <a:solidFill>
                  <a:srgbClr val="0070C0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5"/>
          </p:nvPr>
        </p:nvSpPr>
        <p:spPr>
          <a:xfrm>
            <a:off x="533400" y="26479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6"/>
          </p:nvPr>
        </p:nvSpPr>
        <p:spPr>
          <a:xfrm>
            <a:off x="533400" y="34861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Poppins"/>
              <a:buNone/>
              <a:defRPr sz="1600" b="0">
                <a:solidFill>
                  <a:srgbClr val="0070C0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7"/>
          </p:nvPr>
        </p:nvSpPr>
        <p:spPr>
          <a:xfrm>
            <a:off x="533400" y="37147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204" name="Google Shape;204;p2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Layout Option 2">
  <p:cSld name="Graph Layout Option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8" name="Google Shape;208;p24"/>
          <p:cNvSpPr>
            <a:spLocks noGrp="1"/>
          </p:cNvSpPr>
          <p:nvPr>
            <p:ph type="chart" idx="2"/>
          </p:nvPr>
        </p:nvSpPr>
        <p:spPr>
          <a:xfrm>
            <a:off x="228600" y="1600200"/>
            <a:ext cx="4572000" cy="26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3"/>
          </p:nvPr>
        </p:nvSpPr>
        <p:spPr>
          <a:xfrm>
            <a:off x="5867400" y="18097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4"/>
          </p:nvPr>
        </p:nvSpPr>
        <p:spPr>
          <a:xfrm>
            <a:off x="5867400" y="24193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5"/>
          </p:nvPr>
        </p:nvSpPr>
        <p:spPr>
          <a:xfrm>
            <a:off x="5867400" y="30289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2" name="Google Shape;212;p24"/>
          <p:cNvSpPr txBox="1">
            <a:spLocks noGrp="1"/>
          </p:cNvSpPr>
          <p:nvPr>
            <p:ph type="body" idx="6"/>
          </p:nvPr>
        </p:nvSpPr>
        <p:spPr>
          <a:xfrm>
            <a:off x="5867400" y="36385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3" name="Google Shape;213;p24"/>
          <p:cNvSpPr txBox="1">
            <a:spLocks noGrp="1"/>
          </p:cNvSpPr>
          <p:nvPr>
            <p:ph type="body" idx="7"/>
          </p:nvPr>
        </p:nvSpPr>
        <p:spPr>
          <a:xfrm>
            <a:off x="4876800" y="1935748"/>
            <a:ext cx="838200" cy="33120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8"/>
          </p:nvPr>
        </p:nvSpPr>
        <p:spPr>
          <a:xfrm>
            <a:off x="4876800" y="2564398"/>
            <a:ext cx="8382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9"/>
          </p:nvPr>
        </p:nvSpPr>
        <p:spPr>
          <a:xfrm>
            <a:off x="4876800" y="3173998"/>
            <a:ext cx="8382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3"/>
          </p:nvPr>
        </p:nvSpPr>
        <p:spPr>
          <a:xfrm>
            <a:off x="4876800" y="3783598"/>
            <a:ext cx="8382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218" name="Google Shape;218;p2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 Layout">
  <p:cSld name="Smart Art Layou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2" name="Google Shape;222;p25"/>
          <p:cNvSpPr>
            <a:spLocks noGrp="1"/>
          </p:cNvSpPr>
          <p:nvPr>
            <p:ph type="dgm" idx="2"/>
          </p:nvPr>
        </p:nvSpPr>
        <p:spPr>
          <a:xfrm>
            <a:off x="228600" y="1600200"/>
            <a:ext cx="45720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3"/>
          </p:nvPr>
        </p:nvSpPr>
        <p:spPr>
          <a:xfrm>
            <a:off x="5867400" y="18097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4"/>
          </p:nvPr>
        </p:nvSpPr>
        <p:spPr>
          <a:xfrm>
            <a:off x="5867400" y="24193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5"/>
          </p:nvPr>
        </p:nvSpPr>
        <p:spPr>
          <a:xfrm>
            <a:off x="5867400" y="30289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6"/>
          </p:nvPr>
        </p:nvSpPr>
        <p:spPr>
          <a:xfrm>
            <a:off x="5867400" y="36385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7"/>
          </p:nvPr>
        </p:nvSpPr>
        <p:spPr>
          <a:xfrm>
            <a:off x="4953000" y="1935748"/>
            <a:ext cx="762000" cy="33120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8"/>
          </p:nvPr>
        </p:nvSpPr>
        <p:spPr>
          <a:xfrm>
            <a:off x="4953000" y="2564398"/>
            <a:ext cx="7620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9"/>
          </p:nvPr>
        </p:nvSpPr>
        <p:spPr>
          <a:xfrm>
            <a:off x="4953000" y="3173998"/>
            <a:ext cx="7620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13"/>
          </p:nvPr>
        </p:nvSpPr>
        <p:spPr>
          <a:xfrm>
            <a:off x="4953000" y="3783598"/>
            <a:ext cx="7620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1" name="Google Shape;231;p25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232" name="Google Shape;232;p25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thing About Us">
  <p:cSld name="Something About Us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>
            <a:spLocks noGrp="1"/>
          </p:cNvSpPr>
          <p:nvPr>
            <p:ph type="pic" idx="2"/>
          </p:nvPr>
        </p:nvSpPr>
        <p:spPr>
          <a:xfrm>
            <a:off x="533400" y="990600"/>
            <a:ext cx="8001000" cy="2495550"/>
          </a:xfrm>
          <a:prstGeom prst="rect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4800600" y="3714750"/>
            <a:ext cx="381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3"/>
          </p:nvPr>
        </p:nvSpPr>
        <p:spPr>
          <a:xfrm>
            <a:off x="533400" y="3638550"/>
            <a:ext cx="2438400" cy="285750"/>
          </a:xfrm>
          <a:prstGeom prst="rect">
            <a:avLst/>
          </a:prstGeom>
          <a:solidFill>
            <a:srgbClr val="008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4"/>
          </p:nvPr>
        </p:nvSpPr>
        <p:spPr>
          <a:xfrm>
            <a:off x="533400" y="3943350"/>
            <a:ext cx="29718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9" name="Google Shape;239;p26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0198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Image Galler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>
            <a:spLocks noGrp="1"/>
          </p:cNvSpPr>
          <p:nvPr>
            <p:ph type="pic" idx="2"/>
          </p:nvPr>
        </p:nvSpPr>
        <p:spPr>
          <a:xfrm>
            <a:off x="533400" y="11239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3" name="Google Shape;243;p27"/>
          <p:cNvSpPr>
            <a:spLocks noGrp="1"/>
          </p:cNvSpPr>
          <p:nvPr>
            <p:ph type="pic" idx="3"/>
          </p:nvPr>
        </p:nvSpPr>
        <p:spPr>
          <a:xfrm>
            <a:off x="3124200" y="11239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4" name="Google Shape;244;p27"/>
          <p:cNvSpPr>
            <a:spLocks noGrp="1"/>
          </p:cNvSpPr>
          <p:nvPr>
            <p:ph type="pic" idx="4"/>
          </p:nvPr>
        </p:nvSpPr>
        <p:spPr>
          <a:xfrm>
            <a:off x="5715000" y="11239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5" name="Google Shape;245;p27"/>
          <p:cNvSpPr>
            <a:spLocks noGrp="1"/>
          </p:cNvSpPr>
          <p:nvPr>
            <p:ph type="pic" idx="5"/>
          </p:nvPr>
        </p:nvSpPr>
        <p:spPr>
          <a:xfrm>
            <a:off x="533400" y="28765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6" name="Google Shape;246;p27"/>
          <p:cNvSpPr>
            <a:spLocks noGrp="1"/>
          </p:cNvSpPr>
          <p:nvPr>
            <p:ph type="pic" idx="6"/>
          </p:nvPr>
        </p:nvSpPr>
        <p:spPr>
          <a:xfrm>
            <a:off x="3124200" y="28765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7" name="Google Shape;247;p27"/>
          <p:cNvSpPr>
            <a:spLocks noGrp="1"/>
          </p:cNvSpPr>
          <p:nvPr>
            <p:ph type="pic" idx="7"/>
          </p:nvPr>
        </p:nvSpPr>
        <p:spPr>
          <a:xfrm>
            <a:off x="5715000" y="28765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body" idx="1"/>
          </p:nvPr>
        </p:nvSpPr>
        <p:spPr>
          <a:xfrm>
            <a:off x="533400" y="22669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8"/>
          </p:nvPr>
        </p:nvSpPr>
        <p:spPr>
          <a:xfrm>
            <a:off x="3124200" y="22669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1" name="Google Shape;251;p27"/>
          <p:cNvSpPr txBox="1">
            <a:spLocks noGrp="1"/>
          </p:cNvSpPr>
          <p:nvPr>
            <p:ph type="body" idx="9"/>
          </p:nvPr>
        </p:nvSpPr>
        <p:spPr>
          <a:xfrm>
            <a:off x="5715000" y="22669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3"/>
          </p:nvPr>
        </p:nvSpPr>
        <p:spPr>
          <a:xfrm>
            <a:off x="533400" y="40195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3" name="Google Shape;253;p27"/>
          <p:cNvSpPr txBox="1">
            <a:spLocks noGrp="1"/>
          </p:cNvSpPr>
          <p:nvPr>
            <p:ph type="body" idx="14"/>
          </p:nvPr>
        </p:nvSpPr>
        <p:spPr>
          <a:xfrm>
            <a:off x="3124200" y="40195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4" name="Google Shape;254;p27"/>
          <p:cNvSpPr txBox="1">
            <a:spLocks noGrp="1"/>
          </p:cNvSpPr>
          <p:nvPr>
            <p:ph type="body" idx="15"/>
          </p:nvPr>
        </p:nvSpPr>
        <p:spPr>
          <a:xfrm>
            <a:off x="5715000" y="40195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5" name="Google Shape;255;p27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256" name="Google Shape;256;p27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Services">
  <p:cSld name="Our Service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/>
          <p:nvPr/>
        </p:nvSpPr>
        <p:spPr>
          <a:xfrm>
            <a:off x="533400" y="1029611"/>
            <a:ext cx="7772400" cy="3991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0" name="Google Shape;260;p28"/>
          <p:cNvSpPr>
            <a:spLocks noGrp="1"/>
          </p:cNvSpPr>
          <p:nvPr>
            <p:ph type="pic" idx="2"/>
          </p:nvPr>
        </p:nvSpPr>
        <p:spPr>
          <a:xfrm>
            <a:off x="533400" y="1885950"/>
            <a:ext cx="762000" cy="71870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1" name="Google Shape;261;p28"/>
          <p:cNvSpPr>
            <a:spLocks noGrp="1"/>
          </p:cNvSpPr>
          <p:nvPr>
            <p:ph type="pic" idx="3"/>
          </p:nvPr>
        </p:nvSpPr>
        <p:spPr>
          <a:xfrm>
            <a:off x="533400" y="3257550"/>
            <a:ext cx="762000" cy="71870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2" name="Google Shape;262;p28"/>
          <p:cNvSpPr>
            <a:spLocks noGrp="1"/>
          </p:cNvSpPr>
          <p:nvPr>
            <p:ph type="pic" idx="4"/>
          </p:nvPr>
        </p:nvSpPr>
        <p:spPr>
          <a:xfrm>
            <a:off x="4724400" y="3257550"/>
            <a:ext cx="762000" cy="71870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3" name="Google Shape;263;p28"/>
          <p:cNvSpPr>
            <a:spLocks noGrp="1"/>
          </p:cNvSpPr>
          <p:nvPr>
            <p:ph type="pic" idx="5"/>
          </p:nvPr>
        </p:nvSpPr>
        <p:spPr>
          <a:xfrm>
            <a:off x="4724400" y="1885950"/>
            <a:ext cx="762000" cy="71870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1371600" y="1809750"/>
            <a:ext cx="2209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sz="1600" b="1">
                <a:solidFill>
                  <a:srgbClr val="CC3399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sz="1600" b="1">
                <a:solidFill>
                  <a:srgbClr val="CC339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5" name="Google Shape;265;p28"/>
          <p:cNvSpPr txBox="1">
            <a:spLocks noGrp="1"/>
          </p:cNvSpPr>
          <p:nvPr>
            <p:ph type="body" idx="6"/>
          </p:nvPr>
        </p:nvSpPr>
        <p:spPr>
          <a:xfrm>
            <a:off x="1371600" y="2076450"/>
            <a:ext cx="2971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6" name="Google Shape;266;p28"/>
          <p:cNvSpPr txBox="1">
            <a:spLocks noGrp="1"/>
          </p:cNvSpPr>
          <p:nvPr>
            <p:ph type="body" idx="7"/>
          </p:nvPr>
        </p:nvSpPr>
        <p:spPr>
          <a:xfrm>
            <a:off x="5562600" y="1809750"/>
            <a:ext cx="2209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sz="1600" b="1">
                <a:solidFill>
                  <a:srgbClr val="CC3399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sz="1600" b="1">
                <a:solidFill>
                  <a:srgbClr val="CC339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7" name="Google Shape;267;p28"/>
          <p:cNvSpPr txBox="1">
            <a:spLocks noGrp="1"/>
          </p:cNvSpPr>
          <p:nvPr>
            <p:ph type="body" idx="8"/>
          </p:nvPr>
        </p:nvSpPr>
        <p:spPr>
          <a:xfrm>
            <a:off x="5562600" y="2076450"/>
            <a:ext cx="2971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9"/>
          </p:nvPr>
        </p:nvSpPr>
        <p:spPr>
          <a:xfrm>
            <a:off x="1371600" y="3181350"/>
            <a:ext cx="2209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sz="1600" b="1">
                <a:solidFill>
                  <a:srgbClr val="CC3399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sz="1600" b="1">
                <a:solidFill>
                  <a:srgbClr val="CC339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9" name="Google Shape;269;p28"/>
          <p:cNvSpPr txBox="1">
            <a:spLocks noGrp="1"/>
          </p:cNvSpPr>
          <p:nvPr>
            <p:ph type="body" idx="13"/>
          </p:nvPr>
        </p:nvSpPr>
        <p:spPr>
          <a:xfrm>
            <a:off x="1371600" y="3448050"/>
            <a:ext cx="2971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14"/>
          </p:nvPr>
        </p:nvSpPr>
        <p:spPr>
          <a:xfrm>
            <a:off x="5562600" y="3181350"/>
            <a:ext cx="2209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None/>
              <a:defRPr sz="16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sz="1600" b="1">
                <a:solidFill>
                  <a:srgbClr val="CC3399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sz="1600" b="1">
                <a:solidFill>
                  <a:srgbClr val="CC339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1" name="Google Shape;271;p28"/>
          <p:cNvSpPr txBox="1">
            <a:spLocks noGrp="1"/>
          </p:cNvSpPr>
          <p:nvPr>
            <p:ph type="body" idx="15"/>
          </p:nvPr>
        </p:nvSpPr>
        <p:spPr>
          <a:xfrm>
            <a:off x="5562600" y="3448050"/>
            <a:ext cx="2971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2" name="Google Shape;272;p28"/>
          <p:cNvSpPr txBox="1">
            <a:spLocks noGrp="1"/>
          </p:cNvSpPr>
          <p:nvPr>
            <p:ph type="body" idx="16"/>
          </p:nvPr>
        </p:nvSpPr>
        <p:spPr>
          <a:xfrm>
            <a:off x="533400" y="104775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3" name="Google Shape;273;p28"/>
          <p:cNvSpPr txBox="1">
            <a:spLocks noGrp="1"/>
          </p:cNvSpPr>
          <p:nvPr>
            <p:ph type="body" idx="17"/>
          </p:nvPr>
        </p:nvSpPr>
        <p:spPr>
          <a:xfrm>
            <a:off x="2590800" y="1047750"/>
            <a:ext cx="2057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18"/>
          </p:nvPr>
        </p:nvSpPr>
        <p:spPr>
          <a:xfrm>
            <a:off x="4724400" y="104775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5" name="Google Shape;275;p28"/>
          <p:cNvSpPr txBox="1">
            <a:spLocks noGrp="1"/>
          </p:cNvSpPr>
          <p:nvPr>
            <p:ph type="body" idx="19"/>
          </p:nvPr>
        </p:nvSpPr>
        <p:spPr>
          <a:xfrm>
            <a:off x="6400800" y="1047750"/>
            <a:ext cx="1828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6" name="Google Shape;276;p28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8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Layout">
  <p:cSld name="3 Column Layou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0" name="Google Shape;280;p29"/>
          <p:cNvSpPr txBox="1">
            <a:spLocks noGrp="1"/>
          </p:cNvSpPr>
          <p:nvPr>
            <p:ph type="body" idx="1"/>
          </p:nvPr>
        </p:nvSpPr>
        <p:spPr>
          <a:xfrm>
            <a:off x="533400" y="1428750"/>
            <a:ext cx="2362200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1" name="Google Shape;281;p29"/>
          <p:cNvSpPr txBox="1">
            <a:spLocks noGrp="1"/>
          </p:cNvSpPr>
          <p:nvPr>
            <p:ph type="body" idx="2"/>
          </p:nvPr>
        </p:nvSpPr>
        <p:spPr>
          <a:xfrm>
            <a:off x="533400" y="1047750"/>
            <a:ext cx="210312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2" name="Google Shape;282;p29"/>
          <p:cNvSpPr txBox="1">
            <a:spLocks noGrp="1"/>
          </p:cNvSpPr>
          <p:nvPr>
            <p:ph type="body" idx="3"/>
          </p:nvPr>
        </p:nvSpPr>
        <p:spPr>
          <a:xfrm>
            <a:off x="3352800" y="1047750"/>
            <a:ext cx="21336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3" name="Google Shape;283;p29"/>
          <p:cNvSpPr txBox="1">
            <a:spLocks noGrp="1"/>
          </p:cNvSpPr>
          <p:nvPr>
            <p:ph type="body" idx="4"/>
          </p:nvPr>
        </p:nvSpPr>
        <p:spPr>
          <a:xfrm>
            <a:off x="6248400" y="1047750"/>
            <a:ext cx="21336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4" name="Google Shape;284;p29"/>
          <p:cNvSpPr txBox="1">
            <a:spLocks noGrp="1"/>
          </p:cNvSpPr>
          <p:nvPr>
            <p:ph type="body" idx="5"/>
          </p:nvPr>
        </p:nvSpPr>
        <p:spPr>
          <a:xfrm>
            <a:off x="3352800" y="1428750"/>
            <a:ext cx="2362200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5" name="Google Shape;285;p29"/>
          <p:cNvSpPr txBox="1">
            <a:spLocks noGrp="1"/>
          </p:cNvSpPr>
          <p:nvPr>
            <p:ph type="body" idx="6"/>
          </p:nvPr>
        </p:nvSpPr>
        <p:spPr>
          <a:xfrm>
            <a:off x="6248400" y="1428750"/>
            <a:ext cx="2362200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6" name="Google Shape;286;p29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287" name="Google Shape;287;p29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Layout">
  <p:cSld name="Case Study Layou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0" name="Google Shape;290;p30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1" name="Google Shape;291;p30"/>
          <p:cNvSpPr>
            <a:spLocks noGrp="1"/>
          </p:cNvSpPr>
          <p:nvPr>
            <p:ph type="pic" idx="2"/>
          </p:nvPr>
        </p:nvSpPr>
        <p:spPr>
          <a:xfrm>
            <a:off x="533400" y="1790700"/>
            <a:ext cx="4419600" cy="245745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2" name="Google Shape;292;p30"/>
          <p:cNvSpPr txBox="1">
            <a:spLocks noGrp="1"/>
          </p:cNvSpPr>
          <p:nvPr>
            <p:ph type="body" idx="3"/>
          </p:nvPr>
        </p:nvSpPr>
        <p:spPr>
          <a:xfrm>
            <a:off x="5257800" y="3790950"/>
            <a:ext cx="3429000" cy="457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3" name="Google Shape;293;p30"/>
          <p:cNvSpPr txBox="1">
            <a:spLocks noGrp="1"/>
          </p:cNvSpPr>
          <p:nvPr>
            <p:ph type="body" idx="4"/>
          </p:nvPr>
        </p:nvSpPr>
        <p:spPr>
          <a:xfrm>
            <a:off x="5257800" y="2419350"/>
            <a:ext cx="3429000" cy="1219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4" name="Google Shape;294;p30"/>
          <p:cNvSpPr txBox="1">
            <a:spLocks noGrp="1"/>
          </p:cNvSpPr>
          <p:nvPr>
            <p:ph type="body" idx="5"/>
          </p:nvPr>
        </p:nvSpPr>
        <p:spPr>
          <a:xfrm>
            <a:off x="5257800" y="1733550"/>
            <a:ext cx="3429000" cy="457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5" name="Google Shape;295;p30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Bullet List">
  <p:cSld name="Image and Bullet Lis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>
            <a:spLocks noGrp="1"/>
          </p:cNvSpPr>
          <p:nvPr>
            <p:ph type="pic" idx="2"/>
          </p:nvPr>
        </p:nvSpPr>
        <p:spPr>
          <a:xfrm>
            <a:off x="0" y="1047750"/>
            <a:ext cx="9144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304800" y="4019550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CED3"/>
              </a:buClr>
              <a:buSzPts val="1100"/>
              <a:buFont typeface="Poppins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42" name="Google Shape;42;p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Layout">
  <p:cSld name="Project Layou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>
            <a:spLocks noGrp="1"/>
          </p:cNvSpPr>
          <p:nvPr>
            <p:ph type="pic" idx="2"/>
          </p:nvPr>
        </p:nvSpPr>
        <p:spPr>
          <a:xfrm>
            <a:off x="0" y="1123950"/>
            <a:ext cx="5181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5410200" y="1498854"/>
            <a:ext cx="2971800" cy="31089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3"/>
          </p:nvPr>
        </p:nvSpPr>
        <p:spPr>
          <a:xfrm>
            <a:off x="5410200" y="1143000"/>
            <a:ext cx="2438400" cy="285750"/>
          </a:xfrm>
          <a:prstGeom prst="rect">
            <a:avLst/>
          </a:prstGeom>
          <a:solidFill>
            <a:srgbClr val="008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body" idx="4"/>
          </p:nvPr>
        </p:nvSpPr>
        <p:spPr>
          <a:xfrm>
            <a:off x="5410200" y="2114550"/>
            <a:ext cx="3429000" cy="457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5"/>
          </p:nvPr>
        </p:nvSpPr>
        <p:spPr>
          <a:xfrm>
            <a:off x="5410200" y="2724150"/>
            <a:ext cx="3429000" cy="1143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6"/>
          </p:nvPr>
        </p:nvSpPr>
        <p:spPr>
          <a:xfrm>
            <a:off x="5410200" y="3943350"/>
            <a:ext cx="3429000" cy="457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32"/>
          <p:cNvSpPr txBox="1">
            <a:spLocks noGrp="1"/>
          </p:cNvSpPr>
          <p:nvPr>
            <p:ph type="body" idx="1"/>
          </p:nvPr>
        </p:nvSpPr>
        <p:spPr>
          <a:xfrm>
            <a:off x="457200" y="1085850"/>
            <a:ext cx="82296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 b="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 b="1"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 b="1"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 b="1"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 sz="18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0" name="Google Shape;310;p32"/>
          <p:cNvSpPr txBox="1">
            <a:spLocks noGrp="1"/>
          </p:cNvSpPr>
          <p:nvPr>
            <p:ph type="body" idx="2"/>
          </p:nvPr>
        </p:nvSpPr>
        <p:spPr>
          <a:xfrm>
            <a:off x="533400" y="4019550"/>
            <a:ext cx="792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1" name="Google Shape;311;p32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312" name="Google Shape;312;p3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rea Layout">
  <p:cSld name="4 Area Layou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5" name="Google Shape;315;p33"/>
          <p:cNvSpPr txBox="1">
            <a:spLocks noGrp="1"/>
          </p:cNvSpPr>
          <p:nvPr>
            <p:ph type="body" idx="1"/>
          </p:nvPr>
        </p:nvSpPr>
        <p:spPr>
          <a:xfrm>
            <a:off x="533400" y="1543050"/>
            <a:ext cx="304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6" name="Google Shape;316;p33"/>
          <p:cNvSpPr txBox="1">
            <a:spLocks noGrp="1"/>
          </p:cNvSpPr>
          <p:nvPr>
            <p:ph type="body" idx="2"/>
          </p:nvPr>
        </p:nvSpPr>
        <p:spPr>
          <a:xfrm>
            <a:off x="4343400" y="1543050"/>
            <a:ext cx="304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3"/>
          </p:nvPr>
        </p:nvSpPr>
        <p:spPr>
          <a:xfrm>
            <a:off x="533400" y="3371850"/>
            <a:ext cx="304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4"/>
          </p:nvPr>
        </p:nvSpPr>
        <p:spPr>
          <a:xfrm>
            <a:off x="4343400" y="3371850"/>
            <a:ext cx="304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body" idx="5"/>
          </p:nvPr>
        </p:nvSpPr>
        <p:spPr>
          <a:xfrm>
            <a:off x="533400" y="1123950"/>
            <a:ext cx="2438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sz="1600" b="1">
                <a:solidFill>
                  <a:srgbClr val="CC3399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sz="1600" b="1">
                <a:solidFill>
                  <a:srgbClr val="CC339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6"/>
          </p:nvPr>
        </p:nvSpPr>
        <p:spPr>
          <a:xfrm>
            <a:off x="4343400" y="1123950"/>
            <a:ext cx="25146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sz="1600" b="1">
                <a:solidFill>
                  <a:srgbClr val="CC3399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sz="1600" b="1">
                <a:solidFill>
                  <a:srgbClr val="CC339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7"/>
          </p:nvPr>
        </p:nvSpPr>
        <p:spPr>
          <a:xfrm>
            <a:off x="533400" y="2971800"/>
            <a:ext cx="25908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sz="1600" b="1">
                <a:solidFill>
                  <a:srgbClr val="CC3399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sz="1600" b="1">
                <a:solidFill>
                  <a:srgbClr val="CC339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2" name="Google Shape;322;p33"/>
          <p:cNvSpPr txBox="1">
            <a:spLocks noGrp="1"/>
          </p:cNvSpPr>
          <p:nvPr>
            <p:ph type="body" idx="8"/>
          </p:nvPr>
        </p:nvSpPr>
        <p:spPr>
          <a:xfrm>
            <a:off x="4343400" y="2971800"/>
            <a:ext cx="25146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sz="1600" b="1">
                <a:solidFill>
                  <a:srgbClr val="CC3399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sz="1600" b="1">
                <a:solidFill>
                  <a:srgbClr val="CC3399"/>
                </a:solidFill>
              </a:defRPr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sz="1600" b="1">
                <a:solidFill>
                  <a:srgbClr val="CC3399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324" name="Google Shape;324;p3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7" name="Google Shape;327;p34"/>
          <p:cNvSpPr>
            <a:spLocks noGrp="1"/>
          </p:cNvSpPr>
          <p:nvPr>
            <p:ph type="pic" idx="2"/>
          </p:nvPr>
        </p:nvSpPr>
        <p:spPr>
          <a:xfrm>
            <a:off x="533400" y="1619250"/>
            <a:ext cx="3962400" cy="240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body" idx="1"/>
          </p:nvPr>
        </p:nvSpPr>
        <p:spPr>
          <a:xfrm>
            <a:off x="457200" y="1009650"/>
            <a:ext cx="8077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  <a:latin typeface="Futura LT" panose="02000503000000000000" pitchFamily="2" charset="0"/>
              </a:defRPr>
            </a:lvl1pPr>
            <a:lvl2pPr marL="914400" lvl="1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body" idx="3"/>
          </p:nvPr>
        </p:nvSpPr>
        <p:spPr>
          <a:xfrm>
            <a:off x="6172200" y="1733550"/>
            <a:ext cx="2438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0" name="Google Shape;330;p34"/>
          <p:cNvSpPr txBox="1">
            <a:spLocks noGrp="1"/>
          </p:cNvSpPr>
          <p:nvPr>
            <p:ph type="body" idx="4"/>
          </p:nvPr>
        </p:nvSpPr>
        <p:spPr>
          <a:xfrm>
            <a:off x="6172200" y="2038350"/>
            <a:ext cx="2438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body" idx="5"/>
          </p:nvPr>
        </p:nvSpPr>
        <p:spPr>
          <a:xfrm>
            <a:off x="6172200" y="2343150"/>
            <a:ext cx="2438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6"/>
          </p:nvPr>
        </p:nvSpPr>
        <p:spPr>
          <a:xfrm>
            <a:off x="6172200" y="2647950"/>
            <a:ext cx="2438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7"/>
          </p:nvPr>
        </p:nvSpPr>
        <p:spPr>
          <a:xfrm>
            <a:off x="5867400" y="318135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8"/>
          </p:nvPr>
        </p:nvSpPr>
        <p:spPr>
          <a:xfrm>
            <a:off x="5867400" y="348615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body" idx="9"/>
          </p:nvPr>
        </p:nvSpPr>
        <p:spPr>
          <a:xfrm>
            <a:off x="4648200" y="1733550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None/>
              <a:defRPr sz="14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3"/>
          </p:nvPr>
        </p:nvSpPr>
        <p:spPr>
          <a:xfrm>
            <a:off x="4648200" y="2038350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None/>
              <a:defRPr sz="14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14"/>
          </p:nvPr>
        </p:nvSpPr>
        <p:spPr>
          <a:xfrm>
            <a:off x="4648200" y="2343150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None/>
              <a:defRPr sz="14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8" name="Google Shape;338;p34"/>
          <p:cNvSpPr txBox="1">
            <a:spLocks noGrp="1"/>
          </p:cNvSpPr>
          <p:nvPr>
            <p:ph type="body" idx="15"/>
          </p:nvPr>
        </p:nvSpPr>
        <p:spPr>
          <a:xfrm>
            <a:off x="4648200" y="2647950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None/>
              <a:defRPr sz="140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9" name="Google Shape;339;p34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/>
          <p:nvPr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70AA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cxnSp>
        <p:nvCxnSpPr>
          <p:cNvPr id="344" name="Google Shape;344;p35"/>
          <p:cNvCxnSpPr/>
          <p:nvPr/>
        </p:nvCxnSpPr>
        <p:spPr>
          <a:xfrm>
            <a:off x="0" y="2297113"/>
            <a:ext cx="101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35"/>
          <p:cNvCxnSpPr/>
          <p:nvPr/>
        </p:nvCxnSpPr>
        <p:spPr>
          <a:xfrm>
            <a:off x="0" y="2343150"/>
            <a:ext cx="101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" name="Google Shape;346;p35">
            <a:hlinkClick r:id="" action="ppaction://hlinkshowjump?jump=nextslide"/>
          </p:cNvPr>
          <p:cNvSpPr/>
          <p:nvPr/>
        </p:nvSpPr>
        <p:spPr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BFBFBF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35">
            <a:hlinkClick r:id="" action="ppaction://hlinkshowjump?jump=previousslide"/>
          </p:cNvPr>
          <p:cNvSpPr/>
          <p:nvPr/>
        </p:nvSpPr>
        <p:spPr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BFBFBF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5"/>
          <p:cNvSpPr/>
          <p:nvPr/>
        </p:nvSpPr>
        <p:spPr>
          <a:xfrm flipH="1">
            <a:off x="8123238" y="4864100"/>
            <a:ext cx="82550" cy="100013"/>
          </a:xfrm>
          <a:prstGeom prst="chevron">
            <a:avLst>
              <a:gd name="adj" fmla="val 79255"/>
            </a:avLst>
          </a:prstGeom>
          <a:solidFill>
            <a:schemeClr val="accen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8474075" y="4864100"/>
            <a:ext cx="80963" cy="100013"/>
          </a:xfrm>
          <a:prstGeom prst="chevron">
            <a:avLst>
              <a:gd name="adj" fmla="val 79255"/>
            </a:avLst>
          </a:prstGeom>
          <a:solidFill>
            <a:schemeClr val="accen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5"/>
          <p:cNvSpPr txBox="1">
            <a:spLocks noGrp="1"/>
          </p:cNvSpPr>
          <p:nvPr>
            <p:ph type="body" idx="1"/>
          </p:nvPr>
        </p:nvSpPr>
        <p:spPr>
          <a:xfrm>
            <a:off x="381000" y="1657350"/>
            <a:ext cx="8153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None/>
              <a:defRPr sz="60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2"/>
          </p:nvPr>
        </p:nvSpPr>
        <p:spPr>
          <a:xfrm>
            <a:off x="457200" y="2952750"/>
            <a:ext cx="6477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Bullet List">
  <p:cSld name="1_Image and Bullet Lis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>
            <a:spLocks noGrp="1"/>
          </p:cNvSpPr>
          <p:nvPr>
            <p:ph type="pic" idx="2"/>
          </p:nvPr>
        </p:nvSpPr>
        <p:spPr>
          <a:xfrm>
            <a:off x="0" y="1047750"/>
            <a:ext cx="9144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304800" y="4019550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CED3"/>
              </a:buClr>
              <a:buSzPts val="1100"/>
              <a:buFont typeface="Poppins"/>
              <a:buNone/>
              <a:defRPr sz="11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48" name="Google Shape;48;p5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70AA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0" y="2297113"/>
            <a:ext cx="101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6"/>
          <p:cNvCxnSpPr/>
          <p:nvPr/>
        </p:nvCxnSpPr>
        <p:spPr>
          <a:xfrm>
            <a:off x="0" y="2343150"/>
            <a:ext cx="101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381000" y="1657350"/>
            <a:ext cx="8153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None/>
              <a:defRPr sz="6000"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2"/>
          </p:nvPr>
        </p:nvSpPr>
        <p:spPr>
          <a:xfrm>
            <a:off x="457200" y="2952750"/>
            <a:ext cx="6477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6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457200" y="102870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latin typeface="Futura LT" panose="02000503000000000000" pitchFamily="2" charset="0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cap="none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800"/>
              <a:buNone/>
              <a:defRPr sz="1800">
                <a:solidFill>
                  <a:srgbClr val="889EB9"/>
                </a:solidFill>
                <a:latin typeface="Futura LT" panose="02000503000000000000" pitchFamily="2" charset="0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800"/>
              <a:buNone/>
              <a:defRPr sz="1800">
                <a:solidFill>
                  <a:srgbClr val="889EB9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600"/>
              <a:buNone/>
              <a:defRPr sz="1600">
                <a:solidFill>
                  <a:srgbClr val="889EB9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9pPr>
          </a:lstStyle>
          <a:p>
            <a:endParaRPr dirty="0"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>
                <a:latin typeface="Futura LT" panose="02000503000000000000" pitchFamily="2" charset="0"/>
              </a:defRPr>
            </a:lvl1pPr>
            <a:lvl2pPr marL="914400" lvl="1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2pPr>
            <a:lvl3pPr marL="1371600" lvl="2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 dirty="0"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2"/>
          </p:nvPr>
        </p:nvSpPr>
        <p:spPr>
          <a:xfrm>
            <a:off x="4648200" y="10477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>
                <a:latin typeface="Futura LT" panose="02000503000000000000" pitchFamily="2" charset="0"/>
              </a:defRPr>
            </a:lvl1pPr>
            <a:lvl2pPr marL="914400" lvl="1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2pPr>
            <a:lvl3pPr marL="1371600" lvl="2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 dirty="0"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700"/>
              <a:buNone/>
              <a:defRPr sz="17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2"/>
          </p:nvPr>
        </p:nvSpPr>
        <p:spPr>
          <a:xfrm>
            <a:off x="457200" y="1451371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100">
                <a:latin typeface="Futura LT" panose="02000503000000000000" pitchFamily="2" charset="0"/>
              </a:defRPr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–"/>
              <a:defRPr sz="1100"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100"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–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»"/>
              <a:defRPr sz="11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 dirty="0"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3"/>
          </p:nvPr>
        </p:nvSpPr>
        <p:spPr>
          <a:xfrm>
            <a:off x="4645028" y="971550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700"/>
              <a:buNone/>
              <a:defRPr sz="1700" b="0">
                <a:solidFill>
                  <a:srgbClr val="00669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4"/>
          </p:nvPr>
        </p:nvSpPr>
        <p:spPr>
          <a:xfrm>
            <a:off x="4645028" y="1451371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100">
                <a:latin typeface="Futura LT" panose="02000503000000000000" pitchFamily="2" charset="0"/>
              </a:defRPr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–"/>
              <a:defRPr sz="1100"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100"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–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»"/>
              <a:defRPr sz="11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 dirty="0"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02870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Futura LT" panose="02000503000000000000" pitchFamily="2" charset="0"/>
                <a:ea typeface="Futura LT" panose="02000503000000000000" pitchFamily="2" charset="0"/>
                <a:cs typeface="Poppins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14" name="Google Shape;14;p1"/>
          <p:cNvSpPr/>
          <p:nvPr/>
        </p:nvSpPr>
        <p:spPr>
          <a:xfrm>
            <a:off x="0" y="419100"/>
            <a:ext cx="152400" cy="4000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6699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cxnSp>
        <p:nvCxnSpPr>
          <p:cNvPr id="15" name="Google Shape;15;p1"/>
          <p:cNvCxnSpPr/>
          <p:nvPr/>
        </p:nvCxnSpPr>
        <p:spPr>
          <a:xfrm>
            <a:off x="0" y="601663"/>
            <a:ext cx="101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0" y="647700"/>
            <a:ext cx="101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1"/>
          <p:cNvSpPr/>
          <p:nvPr/>
        </p:nvSpPr>
        <p:spPr>
          <a:xfrm>
            <a:off x="0" y="4694238"/>
            <a:ext cx="9144000" cy="4683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8;p1">
            <a:hlinkClick r:id="" action="ppaction://hlinkshowjump?jump=nextslide"/>
          </p:cNvPr>
          <p:cNvSpPr/>
          <p:nvPr/>
        </p:nvSpPr>
        <p:spPr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BFBFBF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9;p1">
            <a:hlinkClick r:id="" action="ppaction://hlinkshowjump?jump=previousslide"/>
          </p:cNvPr>
          <p:cNvSpPr/>
          <p:nvPr/>
        </p:nvSpPr>
        <p:spPr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BFBFBF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1"/>
          <p:cNvSpPr/>
          <p:nvPr/>
        </p:nvSpPr>
        <p:spPr>
          <a:xfrm flipH="1">
            <a:off x="8123238" y="4864100"/>
            <a:ext cx="82550" cy="100013"/>
          </a:xfrm>
          <a:prstGeom prst="chevron">
            <a:avLst>
              <a:gd name="adj" fmla="val 79255"/>
            </a:avLst>
          </a:prstGeom>
          <a:solidFill>
            <a:schemeClr val="accen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8474075" y="4864100"/>
            <a:ext cx="80963" cy="100013"/>
          </a:xfrm>
          <a:prstGeom prst="chevron">
            <a:avLst>
              <a:gd name="adj" fmla="val 79255"/>
            </a:avLst>
          </a:prstGeom>
          <a:solidFill>
            <a:schemeClr val="accen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2;p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7F7F7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utura LT" panose="02000503000000000000" pitchFamily="2" charset="0"/>
          <a:ea typeface="Futura LT" panose="02000503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1447800" y="2762250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1704"/>
              <a:buNone/>
            </a:pPr>
            <a:r>
              <a:rPr lang="en-JM" sz="1704" dirty="0">
                <a:solidFill>
                  <a:srgbClr val="174A75"/>
                </a:solidFill>
                <a:latin typeface="Futura LT" panose="02000503000000000000" pitchFamily="2" charset="0"/>
                <a:sym typeface="Poppins"/>
              </a:rPr>
              <a:t>Presented By John Michael Raimondi and Ben Ward</a:t>
            </a:r>
            <a:endParaRPr sz="1704" dirty="0">
              <a:solidFill>
                <a:srgbClr val="174A75"/>
              </a:solidFill>
              <a:latin typeface="Futura LT" panose="02000503000000000000" pitchFamily="2" charset="0"/>
              <a:sym typeface="Poppins"/>
            </a:endParaRPr>
          </a:p>
        </p:txBody>
      </p:sp>
      <p:sp>
        <p:nvSpPr>
          <p:cNvPr id="358" name="Google Shape;358;p36">
            <a:hlinkClick r:id="" action="ppaction://hlinkshowjump?jump=nextslide"/>
          </p:cNvPr>
          <p:cNvSpPr/>
          <p:nvPr/>
        </p:nvSpPr>
        <p:spPr>
          <a:xfrm>
            <a:off x="4419600" y="4248150"/>
            <a:ext cx="365125" cy="365125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BFBFBF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6"/>
          <p:cNvSpPr/>
          <p:nvPr/>
        </p:nvSpPr>
        <p:spPr>
          <a:xfrm>
            <a:off x="2667000" y="3638550"/>
            <a:ext cx="3810000" cy="342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00669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Final Presentation</a:t>
            </a:r>
            <a:endParaRPr sz="1400" b="0" i="0" u="none" strike="noStrike" cap="none" dirty="0">
              <a:solidFill>
                <a:srgbClr val="006699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60" name="Google Shape;360;p36"/>
          <p:cNvSpPr txBox="1">
            <a:spLocks noGrp="1"/>
          </p:cNvSpPr>
          <p:nvPr>
            <p:ph type="ctrTitle"/>
          </p:nvPr>
        </p:nvSpPr>
        <p:spPr>
          <a:xfrm>
            <a:off x="1371600" y="2114550"/>
            <a:ext cx="655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b="1" dirty="0">
                <a:solidFill>
                  <a:srgbClr val="006699"/>
                </a:solidFill>
                <a:sym typeface="Calibri"/>
              </a:rPr>
              <a:t>Alabama Veterans Museum</a:t>
            </a:r>
            <a:endParaRPr dirty="0"/>
          </a:p>
        </p:txBody>
      </p:sp>
      <p:sp>
        <p:nvSpPr>
          <p:cNvPr id="361" name="Google Shape;361;p36"/>
          <p:cNvSpPr/>
          <p:nvPr/>
        </p:nvSpPr>
        <p:spPr>
          <a:xfrm>
            <a:off x="4556125" y="4362450"/>
            <a:ext cx="107950" cy="136525"/>
          </a:xfrm>
          <a:prstGeom prst="chevron">
            <a:avLst>
              <a:gd name="adj" fmla="val 79255"/>
            </a:avLst>
          </a:prstGeom>
          <a:solidFill>
            <a:srgbClr val="006699"/>
          </a:solidFill>
          <a:ln w="12700" cap="flat" cmpd="sng">
            <a:solidFill>
              <a:srgbClr val="006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6699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362" name="Google Shape;362;p36" descr="ASU_MASTERLOGO_NO_BORDER_H_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666750"/>
            <a:ext cx="48450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Checking the Data - Branches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5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45" name="Google Shape;445;p45"/>
          <p:cNvSpPr txBox="1"/>
          <p:nvPr/>
        </p:nvSpPr>
        <p:spPr>
          <a:xfrm>
            <a:off x="4948950" y="1788750"/>
            <a:ext cx="3513900" cy="17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43 Branch1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4 Branch2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Abbreviations / full length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25" y="1235525"/>
            <a:ext cx="1004975" cy="4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525" y="1235525"/>
            <a:ext cx="908732" cy="4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874" y="2238375"/>
            <a:ext cx="470780" cy="30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2" y="1976467"/>
            <a:ext cx="1861225" cy="2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879" y="2513602"/>
            <a:ext cx="875871" cy="24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1823" y="2761728"/>
            <a:ext cx="448884" cy="27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8840" y="1909275"/>
            <a:ext cx="1046092" cy="11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Updating the Data - Branches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6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59" name="Google Shape;459;p46"/>
          <p:cNvSpPr txBox="1"/>
          <p:nvPr/>
        </p:nvSpPr>
        <p:spPr>
          <a:xfrm>
            <a:off x="4292875" y="1645650"/>
            <a:ext cx="4443900" cy="25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43 to 17 Branches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Branch2 updated as well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No abbreviations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Combined entries split later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00" y="1018438"/>
            <a:ext cx="1029400" cy="5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38" y="1609775"/>
            <a:ext cx="2868525" cy="27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Checking the Data - Ranks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7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68" name="Google Shape;468;p47"/>
          <p:cNvSpPr txBox="1"/>
          <p:nvPr/>
        </p:nvSpPr>
        <p:spPr>
          <a:xfrm>
            <a:off x="4572000" y="1263300"/>
            <a:ext cx="4236300" cy="30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259 Rank1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5 Rank2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Abbreviations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Spaces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Different characters/misspellings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Navy specializations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469" name="Google Shape;4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00" y="1018238"/>
            <a:ext cx="752148" cy="4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025" y="1055825"/>
            <a:ext cx="780792" cy="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579" y="860550"/>
            <a:ext cx="1246314" cy="3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2023" y="1673525"/>
            <a:ext cx="865425" cy="16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Updating the Data - Ranks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8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4715100" y="1832100"/>
            <a:ext cx="42363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259 to 151 Rank1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Rank2 updated as well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No abbreviations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480" name="Google Shape;4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20900"/>
            <a:ext cx="660677" cy="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08250"/>
            <a:ext cx="4267200" cy="300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Checking the Data - Conflicts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9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88" name="Google Shape;488;p49"/>
          <p:cNvSpPr txBox="1"/>
          <p:nvPr/>
        </p:nvSpPr>
        <p:spPr>
          <a:xfrm>
            <a:off x="4602025" y="1532400"/>
            <a:ext cx="4236300" cy="2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20 Conflict1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8 Conflict2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2 Conflict 3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Abbreviations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Misspellings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Accidental entry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88" y="915385"/>
            <a:ext cx="833527" cy="47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686" y="902980"/>
            <a:ext cx="793357" cy="49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3568" y="3563100"/>
            <a:ext cx="843569" cy="49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213" y="1441600"/>
            <a:ext cx="1644500" cy="2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950" y="1441600"/>
            <a:ext cx="2111912" cy="187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2863" y="4059305"/>
            <a:ext cx="150495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Updating the Data - Conflicts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0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501" name="Google Shape;501;p50"/>
          <p:cNvSpPr txBox="1"/>
          <p:nvPr/>
        </p:nvSpPr>
        <p:spPr>
          <a:xfrm>
            <a:off x="4005775" y="1990500"/>
            <a:ext cx="42363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20 to 14 Conflicts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675" y="1068600"/>
            <a:ext cx="924713" cy="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3" y="1651350"/>
            <a:ext cx="17335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Checking the Data - Awards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510" name="Google Shape;510;p51"/>
          <p:cNvSpPr txBox="1"/>
          <p:nvPr/>
        </p:nvSpPr>
        <p:spPr>
          <a:xfrm>
            <a:off x="4800750" y="1521450"/>
            <a:ext cx="3951900" cy="2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29 “unique” entries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Most are actually multiple awards for same veteran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Abbreviations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“With Oak Leaf Cluster”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600" y="860538"/>
            <a:ext cx="825400" cy="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75" y="1317850"/>
            <a:ext cx="4177525" cy="33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Updating the Data - Awards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519" name="Google Shape;519;p52"/>
          <p:cNvSpPr txBox="1"/>
          <p:nvPr/>
        </p:nvSpPr>
        <p:spPr>
          <a:xfrm>
            <a:off x="4572000" y="1308750"/>
            <a:ext cx="4299300" cy="30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29 to 21 “unique” entries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Abbreviations removed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% symbol between additional awards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Fine for temp table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Wrote tool to split into permanent table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520" name="Google Shape;5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60600"/>
            <a:ext cx="7048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50" y="1427325"/>
            <a:ext cx="4364525" cy="2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50" y="3739125"/>
            <a:ext cx="795975" cy="2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Final Merge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529" name="Google Shape;529;p53"/>
          <p:cNvSpPr txBox="1"/>
          <p:nvPr/>
        </p:nvSpPr>
        <p:spPr>
          <a:xfrm>
            <a:off x="3804000" y="937575"/>
            <a:ext cx="5254200" cy="3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4199 down to 3593 entries in final temporary merge table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ID’s were not taken this time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3587 entries in final permanent table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6 entries lost due to being incomplete, with no last name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411 additional entries over largest original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5" y="1398250"/>
            <a:ext cx="3578825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725" y="2563024"/>
            <a:ext cx="876634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725" y="2558274"/>
            <a:ext cx="876625" cy="39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Original Access Search Interface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538" name="Google Shape;538;p5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pic>
        <p:nvPicPr>
          <p:cNvPr id="539" name="Google Shape;53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449" y="971550"/>
            <a:ext cx="6731962" cy="36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Project History &amp; Challenges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368" name="Google Shape;368;p37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sp>
        <p:nvSpPr>
          <p:cNvPr id="369" name="Google Shape;369;p37"/>
          <p:cNvSpPr txBox="1">
            <a:spLocks noGrp="1"/>
          </p:cNvSpPr>
          <p:nvPr>
            <p:ph type="body" idx="1"/>
          </p:nvPr>
        </p:nvSpPr>
        <p:spPr>
          <a:xfrm>
            <a:off x="533400" y="971550"/>
            <a:ext cx="80772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Current database – Microsoft Access</a:t>
            </a:r>
            <a:endParaRPr sz="2400" dirty="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Fragmentation – 6 files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Public UI has inactive edit controls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Public UI has a cluttered, confusing interface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In the case of multiple results - alphabetically first name loads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Small forward and backward arrows along the status bar</a:t>
            </a:r>
            <a:endParaRPr sz="2400" dirty="0">
              <a:solidFill>
                <a:srgbClr val="174A75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endParaRPr dirty="0">
              <a:solidFill>
                <a:srgbClr val="00A1F1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endParaRPr dirty="0">
              <a:solidFill>
                <a:srgbClr val="00A1F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Sample Access Record Result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545" name="Google Shape;545;p55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pic>
        <p:nvPicPr>
          <p:cNvPr id="546" name="Google Shape;54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994777"/>
            <a:ext cx="4693919" cy="371057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5"/>
          <p:cNvSpPr txBox="1">
            <a:spLocks noGrp="1"/>
          </p:cNvSpPr>
          <p:nvPr>
            <p:ph type="body" idx="1"/>
          </p:nvPr>
        </p:nvSpPr>
        <p:spPr>
          <a:xfrm>
            <a:off x="5410200" y="994777"/>
            <a:ext cx="3352800" cy="3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JM" dirty="0">
                <a:solidFill>
                  <a:srgbClr val="006699"/>
                </a:solidFill>
                <a:sym typeface="Poppins"/>
              </a:rPr>
              <a:t>Note: I modified the first, middle, and last names to anonymize this record.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6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Viewer Application - Search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553" name="Google Shape;553;p56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pic>
        <p:nvPicPr>
          <p:cNvPr id="554" name="Google Shape;55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949325"/>
            <a:ext cx="6524230" cy="367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7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Viewer Application - Search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560" name="Google Shape;560;p57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pic>
        <p:nvPicPr>
          <p:cNvPr id="561" name="Google Shape;56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950152"/>
            <a:ext cx="6553200" cy="369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Viewer Application - Record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567" name="Google Shape;567;p58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pic>
        <p:nvPicPr>
          <p:cNvPr id="568" name="Google Shape;56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003" y="971550"/>
            <a:ext cx="5957994" cy="3685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Viewer Application - Record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574" name="Google Shape;574;p59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pic>
        <p:nvPicPr>
          <p:cNvPr id="575" name="Google Shape;57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982" y="990453"/>
            <a:ext cx="5916036" cy="366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Viewer Application - Cemetery Info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581" name="Google Shape;581;p60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pic>
        <p:nvPicPr>
          <p:cNvPr id="582" name="Google Shape;58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5828" y="996862"/>
            <a:ext cx="5040772" cy="363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Viewer Application - User Comments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588" name="Google Shape;588;p6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pic>
        <p:nvPicPr>
          <p:cNvPr id="589" name="Google Shape;58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177" y="1000125"/>
            <a:ext cx="643564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2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Veterans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595" name="Google Shape;595;p6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596" name="Google Shape;59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986850"/>
            <a:ext cx="6517127" cy="36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Veterans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02" name="Google Shape;602;p6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03" name="Google Shape;6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986678"/>
            <a:ext cx="6517127" cy="36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New Veteran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09" name="Google Shape;609;p6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10" name="Google Shape;61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436" y="986850"/>
            <a:ext cx="6517127" cy="36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Solutions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375" name="Google Shape;375;p38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lang="en-JM" sz="1400" b="0" i="0" u="none" strike="noStrike" cap="none" dirty="0">
                <a:solidFill>
                  <a:srgbClr val="7F7F7F"/>
                </a:solidFill>
                <a:ea typeface="Calibri"/>
                <a:sym typeface="Calibri"/>
              </a:rPr>
              <a:t>Athens State University</a:t>
            </a:r>
            <a:endParaRPr dirty="0"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533400" y="971550"/>
            <a:ext cx="80772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SQL – No save file selection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Separate viewer and editor into two applications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Cleaner, more intuitive interface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 dirty="0">
                <a:solidFill>
                  <a:srgbClr val="174A75"/>
                </a:solidFill>
              </a:rPr>
              <a:t>In the case of multiple results, list the results for user selection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5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Service Details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16" name="Google Shape;616;p65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17" name="Google Shape;61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710951"/>
            <a:ext cx="5555586" cy="172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6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Conflict Details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23" name="Google Shape;623;p66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24" name="Google Shape;6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1445419"/>
            <a:ext cx="2657552" cy="225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Award Details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30" name="Google Shape;630;p67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31" name="Google Shape;63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1428750"/>
            <a:ext cx="4724400" cy="225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8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Edit Veteran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37" name="Google Shape;637;p68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38" name="Google Shape;63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1598" y="971550"/>
            <a:ext cx="6520804" cy="364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9"/>
          <p:cNvSpPr txBox="1">
            <a:spLocks noGrp="1"/>
          </p:cNvSpPr>
          <p:nvPr>
            <p:ph type="title"/>
          </p:nvPr>
        </p:nvSpPr>
        <p:spPr>
          <a:xfrm>
            <a:off x="457199" y="438149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Add Veteran By Cemetery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44" name="Google Shape;644;p69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45" name="Google Shape;64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527" y="986678"/>
            <a:ext cx="6514947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0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Cemeteries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51" name="Google Shape;651;p70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52" name="Google Shape;65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226" y="984105"/>
            <a:ext cx="6519548" cy="364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Add Cemetery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58" name="Google Shape;658;p7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59" name="Google Shape;65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526" y="986677"/>
            <a:ext cx="6514947" cy="364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Edit Cemetery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65" name="Google Shape;665;p7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66" name="Google Shape;66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436" y="985459"/>
            <a:ext cx="6517127" cy="364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Delete Cemetery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72" name="Google Shape;672;p7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73" name="Google Shape;67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851" y="984804"/>
            <a:ext cx="6518298" cy="364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Branches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79" name="Google Shape;679;p7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80" name="Google Shape;68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226" y="984105"/>
            <a:ext cx="6519548" cy="364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Migration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9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pic>
        <p:nvPicPr>
          <p:cNvPr id="383" name="Google Shape;3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71550"/>
            <a:ext cx="48006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075" y="1453325"/>
            <a:ext cx="2090750" cy="21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Add Branch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86" name="Google Shape;686;p75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87" name="Google Shape;68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526" y="986678"/>
            <a:ext cx="6514947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Edit Branch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693" name="Google Shape;693;p76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94" name="Google Shape;69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436" y="985459"/>
            <a:ext cx="6517127" cy="364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7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Delete Branch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00" name="Google Shape;700;p77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01" name="Google Shape;70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851" y="984804"/>
            <a:ext cx="6518297" cy="364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8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Ranks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07" name="Google Shape;707;p78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08" name="Google Shape;70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436" y="984105"/>
            <a:ext cx="6519551" cy="364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9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Add Rank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14" name="Google Shape;714;p79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15" name="Google Shape;71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436" y="986678"/>
            <a:ext cx="6514945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0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Edit Rank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21" name="Google Shape;721;p80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22" name="Google Shape;72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436" y="986678"/>
            <a:ext cx="6517127" cy="364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Delete Rank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28" name="Google Shape;728;p8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29" name="Google Shape;72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436" y="984805"/>
            <a:ext cx="6518297" cy="364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2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Conflicts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35" name="Google Shape;735;p8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36" name="Google Shape;73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224" y="984103"/>
            <a:ext cx="6519548" cy="364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Add Conflict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42" name="Google Shape;742;p8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43" name="Google Shape;74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527" y="986678"/>
            <a:ext cx="6514946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Edit Conflict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49" name="Google Shape;749;p8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50" name="Google Shape;75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981" y="987186"/>
            <a:ext cx="6514038" cy="3641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Merging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03225"/>
            <a:ext cx="6271025" cy="6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0"/>
          <p:cNvSpPr txBox="1"/>
          <p:nvPr/>
        </p:nvSpPr>
        <p:spPr>
          <a:xfrm>
            <a:off x="838200" y="1828450"/>
            <a:ext cx="6270900" cy="24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2490 - 3176 Records across </a:t>
            </a:r>
            <a:r>
              <a:rPr lang="en-JM" sz="2400" dirty="0" err="1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db</a:t>
            </a: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 files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4199 on first merge attempt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Possible 1023 additional records over largest file?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5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Delete Conflict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56" name="Google Shape;756;p85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57" name="Google Shape;75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851" y="984805"/>
            <a:ext cx="6518297" cy="3644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6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Awards Window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63" name="Google Shape;763;p86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64" name="Google Shape;76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224" y="984104"/>
            <a:ext cx="6519551" cy="364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7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Add Award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70" name="Google Shape;770;p87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71" name="Google Shape;77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527" y="986678"/>
            <a:ext cx="6514946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8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Edit Award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77" name="Google Shape;777;p88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78" name="Google Shape;77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981" y="987185"/>
            <a:ext cx="6514038" cy="364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9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Delete Award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84" name="Google Shape;784;p89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85" name="Google Shape;785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852" y="984805"/>
            <a:ext cx="6518296" cy="3644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0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User Comments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91" name="Google Shape;791;p90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92" name="Google Shape;792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852" y="986521"/>
            <a:ext cx="6518296" cy="366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View Comments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798" name="Google Shape;798;p9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99" name="Google Shape;79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851" y="986521"/>
            <a:ext cx="6518297" cy="366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2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Queries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805" name="Google Shape;805;p9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806" name="Google Shape;80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852" y="986521"/>
            <a:ext cx="6518295" cy="366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Sample Query (How Many)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812" name="Google Shape;812;p9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813" name="Google Shape;813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853" y="986522"/>
            <a:ext cx="6518294" cy="366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 dirty="0"/>
              <a:t>Admin Application - Sample Query (List The)</a:t>
            </a:r>
            <a:endParaRPr dirty="0">
              <a:solidFill>
                <a:srgbClr val="006699"/>
              </a:solidFill>
            </a:endParaRPr>
          </a:p>
        </p:txBody>
      </p:sp>
      <p:sp>
        <p:nvSpPr>
          <p:cNvPr id="819" name="Google Shape;819;p9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820" name="Google Shape;82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882" y="987101"/>
            <a:ext cx="6516236" cy="366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Checking the Data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1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1055350"/>
            <a:ext cx="61055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/>
          <p:nvPr/>
        </p:nvSpPr>
        <p:spPr>
          <a:xfrm>
            <a:off x="252894" y="1909525"/>
            <a:ext cx="6105600" cy="29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264800" y="3689000"/>
            <a:ext cx="61056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931" y="1062488"/>
            <a:ext cx="11049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4356" y="1067263"/>
            <a:ext cx="800100" cy="290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1"/>
          <p:cNvCxnSpPr/>
          <p:nvPr/>
        </p:nvCxnSpPr>
        <p:spPr>
          <a:xfrm rot="10800000">
            <a:off x="5532106" y="2248406"/>
            <a:ext cx="381000" cy="678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p41"/>
          <p:cNvCxnSpPr/>
          <p:nvPr/>
        </p:nvCxnSpPr>
        <p:spPr>
          <a:xfrm flipH="1">
            <a:off x="5353625" y="2903200"/>
            <a:ext cx="559500" cy="714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Google Shape;406;p41"/>
          <p:cNvSpPr/>
          <p:nvPr/>
        </p:nvSpPr>
        <p:spPr>
          <a:xfrm>
            <a:off x="7591888" y="1224413"/>
            <a:ext cx="778800" cy="34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7591900" y="2227036"/>
            <a:ext cx="778800" cy="293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8" name="Google Shape;408;p41"/>
          <p:cNvCxnSpPr/>
          <p:nvPr/>
        </p:nvCxnSpPr>
        <p:spPr>
          <a:xfrm rot="10800000">
            <a:off x="8460988" y="2045994"/>
            <a:ext cx="359700" cy="276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p41"/>
          <p:cNvCxnSpPr/>
          <p:nvPr/>
        </p:nvCxnSpPr>
        <p:spPr>
          <a:xfrm flipH="1">
            <a:off x="8382550" y="2319763"/>
            <a:ext cx="445200" cy="271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5"/>
          <p:cNvSpPr txBox="1">
            <a:spLocks noGrp="1"/>
          </p:cNvSpPr>
          <p:nvPr>
            <p:ph type="body" idx="1"/>
          </p:nvPr>
        </p:nvSpPr>
        <p:spPr>
          <a:xfrm>
            <a:off x="381000" y="1657350"/>
            <a:ext cx="8153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650"/>
              <a:buFont typeface="Arial"/>
              <a:buNone/>
            </a:pPr>
            <a:r>
              <a:rPr lang="en-JM" sz="4650" dirty="0"/>
              <a:t>THANK </a:t>
            </a:r>
            <a:r>
              <a:rPr lang="en-JM" sz="4650" dirty="0">
                <a:ea typeface="Poppins"/>
                <a:sym typeface="Poppins"/>
              </a:rPr>
              <a:t>YOU</a:t>
            </a:r>
            <a:r>
              <a:rPr lang="en-JM" sz="4650" dirty="0"/>
              <a:t> </a:t>
            </a:r>
            <a:r>
              <a:rPr lang="en-JM" sz="4650" dirty="0">
                <a:solidFill>
                  <a:srgbClr val="006699"/>
                </a:solidFill>
              </a:rPr>
              <a:t>FOR YOUR TIME</a:t>
            </a:r>
            <a:endParaRPr sz="4650" dirty="0">
              <a:solidFill>
                <a:srgbClr val="006699"/>
              </a:solidFill>
            </a:endParaRPr>
          </a:p>
        </p:txBody>
      </p:sp>
      <p:pic>
        <p:nvPicPr>
          <p:cNvPr id="826" name="Google Shape;826;p95" descr="C:\Users\ADRIEN~1.REY\AppData\Local\Temp\Rar$DR63.888\icons grid\plane_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2495550"/>
            <a:ext cx="1225550" cy="12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Checking the Data - Columns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2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pic>
        <p:nvPicPr>
          <p:cNvPr id="416" name="Google Shape;4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50" y="896875"/>
            <a:ext cx="1641550" cy="36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2"/>
          <p:cNvSpPr txBox="1"/>
          <p:nvPr/>
        </p:nvSpPr>
        <p:spPr>
          <a:xfrm>
            <a:off x="2827800" y="1254125"/>
            <a:ext cx="58590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24 total fields (+ 1 accidental)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Look for Data fields containing possible non-unique duplicates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Cemetery, Branches, Ranks, Conflicts, and Awards (9 fields) needing updates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Checking the Data - Cemeteries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3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5079900" y="1559550"/>
            <a:ext cx="35139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125 unique entries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Nicknames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Same cemetery or different?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622" y="1990847"/>
            <a:ext cx="2366275" cy="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990850"/>
            <a:ext cx="1391271" cy="12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625" y="2697525"/>
            <a:ext cx="2386813" cy="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7579" y="3483275"/>
            <a:ext cx="2785498" cy="4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5900" y="1074575"/>
            <a:ext cx="1391275" cy="53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M" dirty="0"/>
              <a:t>Access to SQL - Updating the Data - Cemeteries</a:t>
            </a:r>
            <a:endParaRPr dirty="0"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4"/>
          <p:cNvSpPr txBox="1">
            <a:spLocks noGrp="1"/>
          </p:cNvSpPr>
          <p:nvPr>
            <p:ph type="ftr" idx="11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JM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36" name="Google Shape;436;p44"/>
          <p:cNvSpPr txBox="1"/>
          <p:nvPr/>
        </p:nvSpPr>
        <p:spPr>
          <a:xfrm>
            <a:off x="4948950" y="1788750"/>
            <a:ext cx="3513900" cy="17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125 to 103 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# symbol removed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 dirty="0">
                <a:solidFill>
                  <a:srgbClr val="174A75"/>
                </a:solidFill>
                <a:latin typeface="Futura LT" panose="02000503000000000000" pitchFamily="2" charset="0"/>
                <a:ea typeface="Poppins"/>
                <a:cs typeface="Poppins"/>
                <a:sym typeface="Poppins"/>
              </a:rPr>
              <a:t>Spaces removed</a:t>
            </a:r>
            <a:endParaRPr sz="2400" dirty="0">
              <a:solidFill>
                <a:srgbClr val="174A75"/>
              </a:solidFill>
              <a:latin typeface="Futura LT" panose="02000503000000000000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437" name="Google Shape;4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625" y="1009663"/>
            <a:ext cx="1253850" cy="5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09678"/>
            <a:ext cx="2562414" cy="33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ASU Theme">
      <a:dk1>
        <a:srgbClr val="006699"/>
      </a:dk1>
      <a:lt1>
        <a:srgbClr val="FFFFFF"/>
      </a:lt1>
      <a:dk2>
        <a:srgbClr val="004466"/>
      </a:dk2>
      <a:lt2>
        <a:srgbClr val="EEEEDE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836</Words>
  <Application>Microsoft Office PowerPoint</Application>
  <PresentationFormat>On-screen Show (16:9)</PresentationFormat>
  <Paragraphs>180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Futura LT</vt:lpstr>
      <vt:lpstr>Courier New</vt:lpstr>
      <vt:lpstr>Arial</vt:lpstr>
      <vt:lpstr>Calibri</vt:lpstr>
      <vt:lpstr>Poppins</vt:lpstr>
      <vt:lpstr>Calibri Light</vt:lpstr>
      <vt:lpstr>Office Theme</vt:lpstr>
      <vt:lpstr>Alabama Veterans Museum</vt:lpstr>
      <vt:lpstr>Project History &amp; Challenges</vt:lpstr>
      <vt:lpstr>Solutions</vt:lpstr>
      <vt:lpstr>Access to SQL - Migration</vt:lpstr>
      <vt:lpstr>Access to SQL - Merging</vt:lpstr>
      <vt:lpstr>Access to SQL - Checking the Data</vt:lpstr>
      <vt:lpstr>Access to SQL - Checking the Data - Columns</vt:lpstr>
      <vt:lpstr>Access to SQL - Checking the Data - Cemeteries</vt:lpstr>
      <vt:lpstr>Access to SQL - Updating the Data - Cemeteries</vt:lpstr>
      <vt:lpstr>Access to SQL - Checking the Data - Branches</vt:lpstr>
      <vt:lpstr>Access to SQL - Updating the Data - Branches</vt:lpstr>
      <vt:lpstr>Access to SQL - Checking the Data - Ranks</vt:lpstr>
      <vt:lpstr>Access to SQL - Updating the Data - Ranks</vt:lpstr>
      <vt:lpstr>Access to SQL - Checking the Data - Conflicts</vt:lpstr>
      <vt:lpstr>Access to SQL - Updating the Data - Conflicts</vt:lpstr>
      <vt:lpstr>Access to SQL - Checking the Data - Awards</vt:lpstr>
      <vt:lpstr>Access to SQL - Updating the Data - Awards</vt:lpstr>
      <vt:lpstr>Access to SQL - Final Merge</vt:lpstr>
      <vt:lpstr>Original Access Search Interface</vt:lpstr>
      <vt:lpstr>Sample Access Record Result</vt:lpstr>
      <vt:lpstr>Viewer Application - Search Window</vt:lpstr>
      <vt:lpstr>Viewer Application - Search Window</vt:lpstr>
      <vt:lpstr>Viewer Application - Record Window</vt:lpstr>
      <vt:lpstr>Viewer Application - Record Window</vt:lpstr>
      <vt:lpstr>Viewer Application - Cemetery Info Window</vt:lpstr>
      <vt:lpstr>Viewer Application - User Comments Window</vt:lpstr>
      <vt:lpstr>Admin Application - Veterans Window</vt:lpstr>
      <vt:lpstr>Admin Application - Veterans Window</vt:lpstr>
      <vt:lpstr>Admin Application - New Veteran</vt:lpstr>
      <vt:lpstr>Admin Application - Service Details</vt:lpstr>
      <vt:lpstr>Admin Application - Conflict Details</vt:lpstr>
      <vt:lpstr>Admin Application - Award Details</vt:lpstr>
      <vt:lpstr>Admin Application - Edit Veteran</vt:lpstr>
      <vt:lpstr>Admin Application - Add Veteran By Cemetery</vt:lpstr>
      <vt:lpstr>Admin Application - Cemeteries Window</vt:lpstr>
      <vt:lpstr>Admin Application - Add Cemetery</vt:lpstr>
      <vt:lpstr>Admin Application - Edit Cemetery</vt:lpstr>
      <vt:lpstr>Admin Application - Delete Cemetery</vt:lpstr>
      <vt:lpstr>Admin Application - Branches Window</vt:lpstr>
      <vt:lpstr>Admin Application - Add Branch</vt:lpstr>
      <vt:lpstr>Admin Application - Edit Branch</vt:lpstr>
      <vt:lpstr>Admin Application - Delete Branch</vt:lpstr>
      <vt:lpstr>Admin Application - Ranks Window</vt:lpstr>
      <vt:lpstr>Admin Application - Add Rank</vt:lpstr>
      <vt:lpstr>Admin Application - Edit Rank</vt:lpstr>
      <vt:lpstr>Admin Application - Delete Rank</vt:lpstr>
      <vt:lpstr>Admin Application - Conflicts Window</vt:lpstr>
      <vt:lpstr>Admin Application - Add Conflict</vt:lpstr>
      <vt:lpstr>Admin Application - Edit Conflict</vt:lpstr>
      <vt:lpstr>Admin Application - Delete Conflict</vt:lpstr>
      <vt:lpstr>Admin Application - Awards Window</vt:lpstr>
      <vt:lpstr>Admin Application - Add Award</vt:lpstr>
      <vt:lpstr>Admin Application - Edit Award</vt:lpstr>
      <vt:lpstr>Admin Application - Delete Award</vt:lpstr>
      <vt:lpstr>Admin Application - User Comments</vt:lpstr>
      <vt:lpstr>Admin Application - View Comments</vt:lpstr>
      <vt:lpstr>Admin Application - Queries</vt:lpstr>
      <vt:lpstr>Admin Application - Sample Query (How Many)</vt:lpstr>
      <vt:lpstr>Admin Application - Sample Query (List The)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Alabama Veterans Museum</dc:title>
  <cp:lastModifiedBy>Ben</cp:lastModifiedBy>
  <cp:revision>2</cp:revision>
  <dcterms:modified xsi:type="dcterms:W3CDTF">2019-12-02T21:14:31Z</dcterms:modified>
</cp:coreProperties>
</file>